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BFA6E8-2CAE-4664-9F80-30B19340F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CB44C6-8D78-4FDE-873D-723FE677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картинки дети играют на музыкальных инструмента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3130" y="2060848"/>
            <a:ext cx="3270870" cy="3128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Музыкальные     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инструменты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  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здоровье</a:t>
            </a:r>
            <a:endParaRPr lang="ru-RU" sz="4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293096"/>
            <a:ext cx="64807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Шпаргалка  для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родителей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     </a:t>
            </a:r>
          </a:p>
          <a:p>
            <a:pPr algn="ctr"/>
            <a:r>
              <a:rPr lang="ru-RU" sz="1400">
                <a:latin typeface="Arial Black" pitchFamily="34" charset="0"/>
              </a:rPr>
              <a:t> </a:t>
            </a:r>
            <a:r>
              <a:rPr lang="ru-RU" sz="1400" smtClean="0">
                <a:latin typeface="Arial Black" pitchFamily="34" charset="0"/>
              </a:rPr>
              <a:t>               </a:t>
            </a:r>
            <a:endParaRPr lang="ru-RU" sz="14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hameleons.com/uploads/posts/2011-08/1313009144_lfuszqxyd0rwfpc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53201"/>
          <a:stretch>
            <a:fillRect/>
          </a:stretch>
        </p:blipFill>
        <p:spPr bwMode="auto">
          <a:xfrm>
            <a:off x="0" y="-41428"/>
            <a:ext cx="9144000" cy="6899428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9512" y="465812"/>
            <a:ext cx="424847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Звуки различных инструментов по разному влияют на организм человека.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вучание ударных инструментов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        способно дать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ощущение устойчивости,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уверенности в будущем,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физически взбодрить,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придать человеку силы.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восстанавливают ритм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сердца,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лечат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печень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приводят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порядок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кровеносную систему;</a:t>
            </a:r>
            <a:r>
              <a:rPr lang="ru-RU" sz="1600" dirty="0">
                <a:latin typeface="Arial Black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2293" name="Picture 5" descr="http://www.mosgid.ru/image/1346248456_5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700808"/>
            <a:ext cx="1331770" cy="1238546"/>
          </a:xfrm>
          <a:prstGeom prst="rect">
            <a:avLst/>
          </a:prstGeom>
          <a:noFill/>
        </p:spPr>
      </p:pic>
      <p:pic>
        <p:nvPicPr>
          <p:cNvPr id="12295" name="Picture 7" descr="http://corpuscul.net/uploads/2008/12/15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57710">
            <a:off x="2682288" y="2999869"/>
            <a:ext cx="2067675" cy="1266451"/>
          </a:xfrm>
          <a:prstGeom prst="rect">
            <a:avLst/>
          </a:prstGeom>
          <a:noFill/>
        </p:spPr>
      </p:pic>
      <p:pic>
        <p:nvPicPr>
          <p:cNvPr id="12297" name="Picture 9" descr="http://www.samoffar.ru/images/tre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2626">
            <a:off x="-111349" y="4881415"/>
            <a:ext cx="2600325" cy="2000251"/>
          </a:xfrm>
          <a:prstGeom prst="rect">
            <a:avLst/>
          </a:prstGeom>
          <a:noFill/>
        </p:spPr>
      </p:pic>
      <p:pic>
        <p:nvPicPr>
          <p:cNvPr id="12299" name="Picture 11" descr="http://velesovskazes.ucoz.ru/SkasyVelesa/lozhk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59462">
            <a:off x="2276682" y="5022720"/>
            <a:ext cx="1840332" cy="13912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32040" y="332656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Духовые инструменты влияют на формирование эмоциональной сферы. 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ФЛЕЙТА – действует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</a:rPr>
              <a:t>расслабляюще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, очищает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pPr fontAlgn="base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лечит легкие и бронхи, благотворно воздействует на кровообращение; 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Медно-духовые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мгновенно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пробуждают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человека 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ото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сна, делают его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бодрым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активным</a:t>
            </a:r>
            <a:r>
              <a:rPr lang="ru-RU" sz="1600" dirty="0">
                <a:latin typeface="Arial Black" pitchFamily="34" charset="0"/>
              </a:rPr>
              <a:t>. </a:t>
            </a:r>
          </a:p>
        </p:txBody>
      </p:sp>
      <p:pic>
        <p:nvPicPr>
          <p:cNvPr id="12303" name="Picture 15" descr="https://encrypted-tbn2.gstatic.com/images?q=tbn:ANd9GcSe7-LNWq8xPTyMvAW6Gz4AZWp4lwY3v7oI4QfFoczwHY1Sx-_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18691">
            <a:off x="4693282" y="2846044"/>
            <a:ext cx="1531151" cy="1060464"/>
          </a:xfrm>
          <a:prstGeom prst="rect">
            <a:avLst/>
          </a:prstGeom>
          <a:noFill/>
        </p:spPr>
      </p:pic>
      <p:pic>
        <p:nvPicPr>
          <p:cNvPr id="12305" name="Picture 17" descr="http://eomi.ru/img/woodwind/flute_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595330" y="981734"/>
            <a:ext cx="1677930" cy="811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hameleons.com/uploads/posts/2011-08/1313009144_lfuszqxyd0rwfpc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53201"/>
          <a:stretch>
            <a:fillRect/>
          </a:stretch>
        </p:blipFill>
        <p:spPr bwMode="auto">
          <a:xfrm>
            <a:off x="0" y="0"/>
            <a:ext cx="9144000" cy="68994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Интеллектуальной сфере соответствует музыка, исполняемая клавишными инструментами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особенно фортепианная. 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Неслучайно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звучание рояля называют самой математической музыкой, а пианистов относят к музыкальной элите, которая обладает четким мышлением и очень хорошей памятью</a:t>
            </a:r>
          </a:p>
          <a:p>
            <a:endParaRPr lang="ru-RU" dirty="0"/>
          </a:p>
        </p:txBody>
      </p:sp>
      <p:pic>
        <p:nvPicPr>
          <p:cNvPr id="18435" name="Picture 3" descr="http://thedifference.ru/wp-content/uploads/2011/12/pianin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4744" y="1556793"/>
            <a:ext cx="1658166" cy="1440160"/>
          </a:xfrm>
          <a:prstGeom prst="rect">
            <a:avLst/>
          </a:prstGeom>
          <a:noFill/>
        </p:spPr>
      </p:pic>
      <p:pic>
        <p:nvPicPr>
          <p:cNvPr id="18437" name="Picture 5" descr="http://eomi.ru/img/keyboard/piano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7196" y="4826526"/>
            <a:ext cx="2334604" cy="18428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620688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Струнные инструменты прямо воздействуют на сердце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Они, особенно 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скрипки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, виолончели и гитары, развивают 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человеке чувство сострадания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ВИОЛОНЧЕЛЬ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</a:t>
            </a:r>
          </a:p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  лечит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сердце, 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благотворно </a:t>
            </a:r>
          </a:p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     действует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почки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9" name="Picture 7" descr="https://upload.wikimedia.org/wikipedia/commons/thumb/d/d3/AGK_bass1_full.jpg/220px-AGK_bass1_fu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83"/>
          <a:stretch>
            <a:fillRect/>
          </a:stretch>
        </p:blipFill>
        <p:spPr bwMode="auto">
          <a:xfrm rot="19283740">
            <a:off x="5461647" y="3911749"/>
            <a:ext cx="1047233" cy="2526041"/>
          </a:xfrm>
          <a:prstGeom prst="rect">
            <a:avLst/>
          </a:prstGeom>
          <a:noFill/>
        </p:spPr>
      </p:pic>
      <p:pic>
        <p:nvPicPr>
          <p:cNvPr id="18441" name="Picture 9" descr="http://www.fotoprizer.ru/img/1962_or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66800">
            <a:off x="6591698" y="532792"/>
            <a:ext cx="1468085" cy="2199192"/>
          </a:xfrm>
          <a:prstGeom prst="rect">
            <a:avLst/>
          </a:prstGeom>
          <a:noFill/>
        </p:spPr>
      </p:pic>
      <p:pic>
        <p:nvPicPr>
          <p:cNvPr id="18443" name="Picture 11" descr="http://festival.1september.ru/articles/634498/img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77229">
            <a:off x="7016283" y="2616311"/>
            <a:ext cx="2181622" cy="190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hameleons.com/uploads/posts/2011-08/1313009144_lfuszqxyd0rwfpc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53201"/>
          <a:stretch>
            <a:fillRect/>
          </a:stretch>
        </p:blipFill>
        <p:spPr bwMode="auto">
          <a:xfrm>
            <a:off x="0" y="0"/>
            <a:ext cx="9144000" cy="68994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     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Вокальная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музыка 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влияет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на весь организм, но больше всего на горло.</a:t>
            </a:r>
          </a:p>
        </p:txBody>
      </p:sp>
      <p:pic>
        <p:nvPicPr>
          <p:cNvPr id="17410" name="Picture 2" descr="http://skazka.odvsoft.ru/upload/Image/%D0%A5%D0%BE%D1%80%20%D0%B4%D0%B5%D1%82%D0%B5%D0%B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492896"/>
            <a:ext cx="3240360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2636912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музыку реагирует и температура тела. Громкая музыка с сильными ритмами может повысить температуру на несколько градусов и согреть в холод, в то время как мягкая музыка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способна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«охладить» нас</a:t>
            </a:r>
          </a:p>
        </p:txBody>
      </p:sp>
      <p:pic>
        <p:nvPicPr>
          <p:cNvPr id="17413" name="Picture 5" descr="http://pedportfoliomuzika.blox.ua/resource/Risunok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88640"/>
            <a:ext cx="2983235" cy="2226803"/>
          </a:xfrm>
          <a:prstGeom prst="rect">
            <a:avLst/>
          </a:prstGeom>
          <a:noFill/>
        </p:spPr>
      </p:pic>
      <p:pic>
        <p:nvPicPr>
          <p:cNvPr id="17415" name="Picture 7" descr="http://fl1.fo.ru/image/chunk27/605265/0/editor/blog/%D0%94%D0%B5%D1%82%D0%B8%20%D1%81%D0%BB%D1%83%D1%88%D0%B0%D1%8E%D1%82%20%D0%BC%D1%83%D0%B7%D1%8B%D0%BA%D1%8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9795" y="4657346"/>
            <a:ext cx="2934205" cy="220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hameleons.com/uploads/posts/2011-08/1313009144_lfuszqxyd0rwfpc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53201"/>
          <a:stretch>
            <a:fillRect/>
          </a:stretch>
        </p:blipFill>
        <p:spPr bwMode="auto">
          <a:xfrm>
            <a:off x="0" y="-41428"/>
            <a:ext cx="9144000" cy="68994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7" y="620688"/>
            <a:ext cx="36724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ГАРМОНЬ,</a:t>
            </a: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 </a:t>
            </a:r>
          </a:p>
          <a:p>
            <a:endParaRPr lang="ru-RU" sz="1400" dirty="0"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                        </a:t>
            </a:r>
          </a:p>
          <a:p>
            <a:endParaRPr lang="ru-RU" sz="1400" dirty="0"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БАЯН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, </a:t>
            </a:r>
            <a:endParaRPr lang="ru-RU" sz="1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400" dirty="0">
                <a:latin typeface="Arial Black" pitchFamily="34" charset="0"/>
              </a:rPr>
              <a:t> </a:t>
            </a:r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АККОРДЕОН </a:t>
            </a: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активизируют работу всей брюшной полости</a:t>
            </a:r>
            <a:r>
              <a:rPr lang="ru-RU" dirty="0">
                <a:latin typeface="Arial Black" pitchFamily="34" charset="0"/>
              </a:rPr>
              <a:t>; </a:t>
            </a:r>
          </a:p>
        </p:txBody>
      </p:sp>
      <p:pic>
        <p:nvPicPr>
          <p:cNvPr id="15362" name="Picture 2" descr="http://www.accordeon.su/wp-content/uploads/135_60_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0"/>
            <a:ext cx="2843808" cy="2132856"/>
          </a:xfrm>
          <a:prstGeom prst="rect">
            <a:avLst/>
          </a:prstGeom>
          <a:noFill/>
        </p:spPr>
      </p:pic>
      <p:pic>
        <p:nvPicPr>
          <p:cNvPr id="15366" name="Picture 6" descr="http://www.accordeon.su/wp-content/uploads/bayan_akk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16832"/>
            <a:ext cx="2639616" cy="1979712"/>
          </a:xfrm>
          <a:prstGeom prst="rect">
            <a:avLst/>
          </a:prstGeom>
          <a:noFill/>
        </p:spPr>
      </p:pic>
      <p:pic>
        <p:nvPicPr>
          <p:cNvPr id="15368" name="Picture 8" descr="http://zateevo.ru/userfiles/image/Otveti_kosheya/150509/ot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789040"/>
            <a:ext cx="2084884" cy="16352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20072" y="357301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                  ОРГАН </a:t>
            </a:r>
            <a:r>
              <a:rPr lang="ru-RU" sz="1600" dirty="0">
                <a:latin typeface="Arial Black" pitchFamily="34" charset="0"/>
              </a:rPr>
              <a:t>–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проводник энергии “Космос – Земля – Космос”; приводит в порядок ум, гармонизирует энергетический поток в позвоночнике; 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370" name="Picture 10" descr="http://eomi.ru/img/keyboard/organ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76672"/>
            <a:ext cx="36099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hameleons.com/uploads/posts/2011-08/1313009144_lfuszqxyd0rwfpc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53201"/>
          <a:stretch>
            <a:fillRect/>
          </a:stretch>
        </p:blipFill>
        <p:spPr bwMode="auto">
          <a:xfrm>
            <a:off x="0" y="0"/>
            <a:ext cx="9144000" cy="68994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7"/>
            <a:ext cx="828092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Также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выявлено наиболее благоприятное время суток для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воздействия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музыкальной терапией на определённые органы (системы) человеческого организма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Печень  -  Флейта  -  01.00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- 03.00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Легкие  -  Арфа  -  03.00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- 05.00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Толстый кишечник - Губная гармонь - 05.00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- 07.00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Желудок -  Клавишные инструменты -  07.00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- 09.00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Поджелудочная железа  -  Труба  -  09.00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- 11.00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Сердце  -  Гитара  - 11.00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- 13.00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Тонкий кишечник  -  Скрипка   -   13.00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- 15.00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 Почки  -  Саксофон  -  17.00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- 19.00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 Позвоночник  -  Барабан  -  19.00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- 23.00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           Желчный пузырь  -  Гобой  -  23.00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- 01.00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355</Words>
  <Application>Microsoft Office PowerPoint</Application>
  <PresentationFormat>Экран (4:3)</PresentationFormat>
  <Paragraphs>118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18</cp:revision>
  <dcterms:created xsi:type="dcterms:W3CDTF">2015-10-11T20:39:39Z</dcterms:created>
  <dcterms:modified xsi:type="dcterms:W3CDTF">2018-11-18T03:02:54Z</dcterms:modified>
</cp:coreProperties>
</file>